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Lora Bold" charset="1" panose="00000800000000000000"/>
      <p:regular r:id="rId22"/>
    </p:embeddedFont>
    <p:embeddedFont>
      <p:font typeface="Montserrat Bold" charset="1" panose="00000800000000000000"/>
      <p:regular r:id="rId23"/>
    </p:embeddedFont>
    <p:embeddedFont>
      <p:font typeface="Montserrat Semi-Bold" charset="1" panose="00000700000000000000"/>
      <p:regular r:id="rId24"/>
    </p:embeddedFont>
    <p:embeddedFont>
      <p:font typeface="TS Kaewpet NP" charset="1" panose="02000000000000000000"/>
      <p:regular r:id="rId25"/>
    </p:embeddedFont>
    <p:embeddedFont>
      <p:font typeface="Lora" charset="1" panose="00000500000000000000"/>
      <p:regular r:id="rId26"/>
    </p:embeddedFont>
    <p:embeddedFont>
      <p:font typeface="Cormorant Garamond Bold" charset="1" panose="00000800000000000000"/>
      <p:regular r:id="rId27"/>
    </p:embeddedFont>
    <p:embeddedFont>
      <p:font typeface="Cormorant Garamond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CCA78B"/>
          </a:solidFill>
        </p:spPr>
      </p:sp>
      <p:sp>
        <p:nvSpPr>
          <p:cNvPr name="AutoShape 3" id="3"/>
          <p:cNvSpPr/>
          <p:nvPr/>
        </p:nvSpPr>
        <p:spPr>
          <a:xfrm flipV="true">
            <a:off x="3598423" y="9540890"/>
            <a:ext cx="11490793" cy="0"/>
          </a:xfrm>
          <a:prstGeom prst="line">
            <a:avLst/>
          </a:prstGeom>
          <a:ln cap="flat" w="19050">
            <a:solidFill>
              <a:srgbClr val="EAE4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019175" y="2953343"/>
            <a:ext cx="0" cy="4380313"/>
          </a:xfrm>
          <a:prstGeom prst="line">
            <a:avLst/>
          </a:prstGeom>
          <a:ln cap="flat" w="19050">
            <a:solidFill>
              <a:srgbClr val="EAE4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198784" y="217163"/>
            <a:ext cx="11890433" cy="2216398"/>
            <a:chOff x="0" y="0"/>
            <a:chExt cx="3131637" cy="5837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1637" cy="583743"/>
            </a:xfrm>
            <a:custGeom>
              <a:avLst/>
              <a:gdLst/>
              <a:ahLst/>
              <a:cxnLst/>
              <a:rect r="r" b="b" t="t" l="l"/>
              <a:pathLst>
                <a:path h="583743" w="3131637">
                  <a:moveTo>
                    <a:pt x="273050" y="0"/>
                  </a:moveTo>
                  <a:lnTo>
                    <a:pt x="0" y="291871"/>
                  </a:lnTo>
                  <a:lnTo>
                    <a:pt x="273050" y="583743"/>
                  </a:lnTo>
                  <a:lnTo>
                    <a:pt x="273050" y="450393"/>
                  </a:lnTo>
                  <a:lnTo>
                    <a:pt x="2858587" y="450393"/>
                  </a:lnTo>
                  <a:lnTo>
                    <a:pt x="2858587" y="583743"/>
                  </a:lnTo>
                  <a:lnTo>
                    <a:pt x="3131637" y="291871"/>
                  </a:lnTo>
                  <a:lnTo>
                    <a:pt x="2858587" y="0"/>
                  </a:lnTo>
                  <a:lnTo>
                    <a:pt x="2858587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01600"/>
              <a:ext cx="2928437" cy="342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95645" y="2318992"/>
            <a:ext cx="6354569" cy="635456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021" y="0"/>
                  </a:moveTo>
                  <a:lnTo>
                    <a:pt x="784779" y="0"/>
                  </a:lnTo>
                  <a:cubicBezTo>
                    <a:pt x="792210" y="0"/>
                    <a:pt x="799338" y="2952"/>
                    <a:pt x="804593" y="8207"/>
                  </a:cubicBezTo>
                  <a:cubicBezTo>
                    <a:pt x="809848" y="13462"/>
                    <a:pt x="812800" y="20590"/>
                    <a:pt x="812800" y="28021"/>
                  </a:cubicBezTo>
                  <a:lnTo>
                    <a:pt x="812800" y="784779"/>
                  </a:lnTo>
                  <a:cubicBezTo>
                    <a:pt x="812800" y="792210"/>
                    <a:pt x="809848" y="799338"/>
                    <a:pt x="804593" y="804593"/>
                  </a:cubicBezTo>
                  <a:cubicBezTo>
                    <a:pt x="799338" y="809848"/>
                    <a:pt x="792210" y="812800"/>
                    <a:pt x="784779" y="812800"/>
                  </a:cubicBezTo>
                  <a:lnTo>
                    <a:pt x="28021" y="812800"/>
                  </a:lnTo>
                  <a:cubicBezTo>
                    <a:pt x="20590" y="812800"/>
                    <a:pt x="13462" y="809848"/>
                    <a:pt x="8207" y="804593"/>
                  </a:cubicBezTo>
                  <a:cubicBezTo>
                    <a:pt x="2952" y="799338"/>
                    <a:pt x="0" y="792210"/>
                    <a:pt x="0" y="784779"/>
                  </a:cubicBezTo>
                  <a:lnTo>
                    <a:pt x="0" y="28021"/>
                  </a:lnTo>
                  <a:cubicBezTo>
                    <a:pt x="0" y="20590"/>
                    <a:pt x="2952" y="13462"/>
                    <a:pt x="8207" y="8207"/>
                  </a:cubicBezTo>
                  <a:cubicBezTo>
                    <a:pt x="13462" y="2952"/>
                    <a:pt x="20590" y="0"/>
                    <a:pt x="28021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63129" y="3656203"/>
            <a:ext cx="9094391" cy="2974595"/>
            <a:chOff x="0" y="0"/>
            <a:chExt cx="1242509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2509" cy="406400"/>
            </a:xfrm>
            <a:custGeom>
              <a:avLst/>
              <a:gdLst/>
              <a:ahLst/>
              <a:cxnLst/>
              <a:rect r="r" b="b" t="t" l="l"/>
              <a:pathLst>
                <a:path h="406400" w="1242509">
                  <a:moveTo>
                    <a:pt x="1039309" y="0"/>
                  </a:moveTo>
                  <a:cubicBezTo>
                    <a:pt x="1151533" y="0"/>
                    <a:pt x="1242509" y="90976"/>
                    <a:pt x="1242509" y="203200"/>
                  </a:cubicBezTo>
                  <a:cubicBezTo>
                    <a:pt x="1242509" y="315424"/>
                    <a:pt x="1151533" y="406400"/>
                    <a:pt x="10393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1242509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119"/>
                </a:lnSpc>
              </a:pPr>
              <a:r>
                <a:rPr lang="en-US" b="true" sz="57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16-BIT SINGLE CYCLE </a:t>
              </a:r>
              <a:r>
                <a:rPr lang="en-US" b="true" sz="57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PROCESSOR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211804" y="884849"/>
            <a:ext cx="10403073" cy="89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6"/>
              </a:lnSpc>
            </a:pPr>
            <a:r>
              <a:rPr lang="en-US" sz="7388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Digital System Design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75500" y="7511919"/>
            <a:ext cx="2323284" cy="23232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66625" y="9356394"/>
            <a:ext cx="1141035" cy="34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4"/>
              </a:lnSpc>
            </a:pPr>
            <a:r>
              <a:rPr lang="en-US" b="true" sz="1153" spc="38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BỬU DUY</a:t>
            </a:r>
          </a:p>
          <a:p>
            <a:pPr algn="ctr">
              <a:lnSpc>
                <a:spcPts val="161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37046" y="7602957"/>
            <a:ext cx="1000192" cy="35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4"/>
              </a:lnSpc>
              <a:spcBef>
                <a:spcPct val="0"/>
              </a:spcBef>
            </a:pPr>
            <a:r>
              <a:rPr lang="en-US" b="true" sz="1153" spc="482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TRƯƠNG</a:t>
            </a:r>
          </a:p>
        </p:txBody>
      </p:sp>
      <p:sp>
        <p:nvSpPr>
          <p:cNvPr name="Freeform 19" id="19"/>
          <p:cNvSpPr/>
          <p:nvPr/>
        </p:nvSpPr>
        <p:spPr>
          <a:xfrm flipH="false" flipV="true" rot="0">
            <a:off x="1261191" y="7939612"/>
            <a:ext cx="1551901" cy="1514743"/>
          </a:xfrm>
          <a:custGeom>
            <a:avLst/>
            <a:gdLst/>
            <a:ahLst/>
            <a:cxnLst/>
            <a:rect r="r" b="b" t="t" l="l"/>
            <a:pathLst>
              <a:path h="1514743" w="1551901">
                <a:moveTo>
                  <a:pt x="0" y="1514743"/>
                </a:moveTo>
                <a:lnTo>
                  <a:pt x="1551901" y="1514743"/>
                </a:lnTo>
                <a:lnTo>
                  <a:pt x="1551901" y="0"/>
                </a:lnTo>
                <a:lnTo>
                  <a:pt x="0" y="0"/>
                </a:lnTo>
                <a:lnTo>
                  <a:pt x="0" y="151474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61191" y="8111000"/>
            <a:ext cx="1410551" cy="1066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5"/>
              </a:lnSpc>
              <a:spcBef>
                <a:spcPct val="0"/>
              </a:spcBef>
            </a:pPr>
            <a:r>
              <a:rPr lang="en-US" sz="6153">
                <a:solidFill>
                  <a:srgbClr val="000000"/>
                </a:solidFill>
                <a:latin typeface="TS Kaewpet NP"/>
                <a:ea typeface="TS Kaewpet NP"/>
                <a:cs typeface="TS Kaewpet NP"/>
                <a:sym typeface="TS Kaewpet NP"/>
              </a:rPr>
              <a:t>BD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863" y="156391"/>
            <a:ext cx="5619159" cy="2624432"/>
            <a:chOff x="0" y="0"/>
            <a:chExt cx="1142060" cy="533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249" cy="537638"/>
            </a:xfrm>
            <a:custGeom>
              <a:avLst/>
              <a:gdLst/>
              <a:ahLst/>
              <a:cxnLst/>
              <a:rect r="r" b="b" t="t" l="l"/>
              <a:pathLst>
                <a:path h="537638" w="1157249">
                  <a:moveTo>
                    <a:pt x="648437" y="0"/>
                  </a:moveTo>
                  <a:cubicBezTo>
                    <a:pt x="660964" y="0"/>
                    <a:pt x="673566" y="0"/>
                    <a:pt x="686068" y="0"/>
                  </a:cubicBezTo>
                  <a:cubicBezTo>
                    <a:pt x="785743" y="8909"/>
                    <a:pt x="848035" y="38564"/>
                    <a:pt x="876408" y="87090"/>
                  </a:cubicBezTo>
                  <a:cubicBezTo>
                    <a:pt x="1042583" y="80618"/>
                    <a:pt x="1157249" y="172373"/>
                    <a:pt x="1089772" y="262426"/>
                  </a:cubicBezTo>
                  <a:cubicBezTo>
                    <a:pt x="1114256" y="281349"/>
                    <a:pt x="1134683" y="302517"/>
                    <a:pt x="1142060" y="330926"/>
                  </a:cubicBezTo>
                  <a:cubicBezTo>
                    <a:pt x="1142060" y="339065"/>
                    <a:pt x="1142060" y="347184"/>
                    <a:pt x="1142060" y="355321"/>
                  </a:cubicBezTo>
                  <a:cubicBezTo>
                    <a:pt x="1120076" y="427627"/>
                    <a:pt x="1025475" y="476486"/>
                    <a:pt x="870168" y="463333"/>
                  </a:cubicBezTo>
                  <a:cubicBezTo>
                    <a:pt x="830208" y="500459"/>
                    <a:pt x="759104" y="537638"/>
                    <a:pt x="648460" y="533008"/>
                  </a:cubicBezTo>
                  <a:cubicBezTo>
                    <a:pt x="591270" y="530570"/>
                    <a:pt x="551483" y="516453"/>
                    <a:pt x="516648" y="499302"/>
                  </a:cubicBezTo>
                  <a:cubicBezTo>
                    <a:pt x="479958" y="513559"/>
                    <a:pt x="440221" y="524747"/>
                    <a:pt x="382808" y="524871"/>
                  </a:cubicBezTo>
                  <a:cubicBezTo>
                    <a:pt x="249981" y="525082"/>
                    <a:pt x="161125" y="470155"/>
                    <a:pt x="158971" y="394815"/>
                  </a:cubicBezTo>
                  <a:cubicBezTo>
                    <a:pt x="73581" y="377190"/>
                    <a:pt x="1574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7380" y="207816"/>
                    <a:pt x="72070" y="172776"/>
                    <a:pt x="163130" y="157922"/>
                  </a:cubicBezTo>
                  <a:cubicBezTo>
                    <a:pt x="157659" y="63818"/>
                    <a:pt x="339804" y="5016"/>
                    <a:pt x="489441" y="46474"/>
                  </a:cubicBezTo>
                  <a:cubicBezTo>
                    <a:pt x="525068" y="25973"/>
                    <a:pt x="575473" y="3613"/>
                    <a:pt x="648437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53534" y="50800"/>
              <a:ext cx="1034992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90196" y="2886280"/>
            <a:ext cx="11107608" cy="5974092"/>
          </a:xfrm>
          <a:custGeom>
            <a:avLst/>
            <a:gdLst/>
            <a:ahLst/>
            <a:cxnLst/>
            <a:rect r="r" b="b" t="t" l="l"/>
            <a:pathLst>
              <a:path h="5974092" w="11107608">
                <a:moveTo>
                  <a:pt x="0" y="0"/>
                </a:moveTo>
                <a:lnTo>
                  <a:pt x="11107608" y="0"/>
                </a:lnTo>
                <a:lnTo>
                  <a:pt x="11107608" y="5974092"/>
                </a:lnTo>
                <a:lnTo>
                  <a:pt x="0" y="5974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1472" y="1075704"/>
            <a:ext cx="4557882" cy="104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43"/>
              </a:lnSpc>
            </a:pPr>
            <a:r>
              <a:rPr lang="en-US" sz="8588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7734" y="8850847"/>
            <a:ext cx="6872532" cy="97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50312A"/>
                </a:solidFill>
                <a:latin typeface="Lora Bold"/>
                <a:ea typeface="Lora Bold"/>
                <a:cs typeface="Lora Bold"/>
                <a:sym typeface="Lora Bold"/>
              </a:rPr>
              <a:t>Schematic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97268" y="1028700"/>
            <a:ext cx="12893464" cy="8229600"/>
          </a:xfrm>
          <a:custGeom>
            <a:avLst/>
            <a:gdLst/>
            <a:ahLst/>
            <a:cxnLst/>
            <a:rect r="r" b="b" t="t" l="l"/>
            <a:pathLst>
              <a:path h="8229600" w="12893464">
                <a:moveTo>
                  <a:pt x="0" y="0"/>
                </a:moveTo>
                <a:lnTo>
                  <a:pt x="12893464" y="0"/>
                </a:lnTo>
                <a:lnTo>
                  <a:pt x="128934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99" r="0" b="-6499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863" y="156391"/>
            <a:ext cx="5619159" cy="2624432"/>
            <a:chOff x="0" y="0"/>
            <a:chExt cx="1142060" cy="533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249" cy="537638"/>
            </a:xfrm>
            <a:custGeom>
              <a:avLst/>
              <a:gdLst/>
              <a:ahLst/>
              <a:cxnLst/>
              <a:rect r="r" b="b" t="t" l="l"/>
              <a:pathLst>
                <a:path h="537638" w="1157249">
                  <a:moveTo>
                    <a:pt x="648437" y="0"/>
                  </a:moveTo>
                  <a:cubicBezTo>
                    <a:pt x="660964" y="0"/>
                    <a:pt x="673566" y="0"/>
                    <a:pt x="686068" y="0"/>
                  </a:cubicBezTo>
                  <a:cubicBezTo>
                    <a:pt x="785743" y="8909"/>
                    <a:pt x="848035" y="38564"/>
                    <a:pt x="876408" y="87090"/>
                  </a:cubicBezTo>
                  <a:cubicBezTo>
                    <a:pt x="1042583" y="80618"/>
                    <a:pt x="1157249" y="172373"/>
                    <a:pt x="1089772" y="262426"/>
                  </a:cubicBezTo>
                  <a:cubicBezTo>
                    <a:pt x="1114256" y="281349"/>
                    <a:pt x="1134683" y="302517"/>
                    <a:pt x="1142060" y="330926"/>
                  </a:cubicBezTo>
                  <a:cubicBezTo>
                    <a:pt x="1142060" y="339065"/>
                    <a:pt x="1142060" y="347184"/>
                    <a:pt x="1142060" y="355321"/>
                  </a:cubicBezTo>
                  <a:cubicBezTo>
                    <a:pt x="1120076" y="427627"/>
                    <a:pt x="1025475" y="476486"/>
                    <a:pt x="870168" y="463333"/>
                  </a:cubicBezTo>
                  <a:cubicBezTo>
                    <a:pt x="830208" y="500459"/>
                    <a:pt x="759104" y="537638"/>
                    <a:pt x="648460" y="533008"/>
                  </a:cubicBezTo>
                  <a:cubicBezTo>
                    <a:pt x="591270" y="530570"/>
                    <a:pt x="551483" y="516453"/>
                    <a:pt x="516648" y="499302"/>
                  </a:cubicBezTo>
                  <a:cubicBezTo>
                    <a:pt x="479958" y="513559"/>
                    <a:pt x="440221" y="524747"/>
                    <a:pt x="382808" y="524871"/>
                  </a:cubicBezTo>
                  <a:cubicBezTo>
                    <a:pt x="249981" y="525082"/>
                    <a:pt x="161125" y="470155"/>
                    <a:pt x="158971" y="394815"/>
                  </a:cubicBezTo>
                  <a:cubicBezTo>
                    <a:pt x="73581" y="377190"/>
                    <a:pt x="1574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7380" y="207816"/>
                    <a:pt x="72070" y="172776"/>
                    <a:pt x="163130" y="157922"/>
                  </a:cubicBezTo>
                  <a:cubicBezTo>
                    <a:pt x="157659" y="63818"/>
                    <a:pt x="339804" y="5016"/>
                    <a:pt x="489441" y="46474"/>
                  </a:cubicBezTo>
                  <a:cubicBezTo>
                    <a:pt x="525068" y="25973"/>
                    <a:pt x="575473" y="3613"/>
                    <a:pt x="648437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53534" y="50800"/>
              <a:ext cx="1034992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55805" y="2780823"/>
            <a:ext cx="6987099" cy="5231457"/>
          </a:xfrm>
          <a:custGeom>
            <a:avLst/>
            <a:gdLst/>
            <a:ahLst/>
            <a:cxnLst/>
            <a:rect r="r" b="b" t="t" l="l"/>
            <a:pathLst>
              <a:path h="5231457" w="6987099">
                <a:moveTo>
                  <a:pt x="0" y="0"/>
                </a:moveTo>
                <a:lnTo>
                  <a:pt x="6987098" y="0"/>
                </a:lnTo>
                <a:lnTo>
                  <a:pt x="6987098" y="5231458"/>
                </a:lnTo>
                <a:lnTo>
                  <a:pt x="0" y="5231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780823"/>
            <a:ext cx="6987099" cy="5231457"/>
          </a:xfrm>
          <a:custGeom>
            <a:avLst/>
            <a:gdLst/>
            <a:ahLst/>
            <a:cxnLst/>
            <a:rect r="r" b="b" t="t" l="l"/>
            <a:pathLst>
              <a:path h="5231457" w="6987099">
                <a:moveTo>
                  <a:pt x="0" y="0"/>
                </a:moveTo>
                <a:lnTo>
                  <a:pt x="6987099" y="0"/>
                </a:lnTo>
                <a:lnTo>
                  <a:pt x="6987099" y="5231458"/>
                </a:lnTo>
                <a:lnTo>
                  <a:pt x="0" y="5231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1472" y="1075704"/>
            <a:ext cx="4557882" cy="104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b="true" sz="8588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R-Type</a:t>
            </a:r>
          </a:p>
        </p:txBody>
      </p:sp>
    </p:spTree>
  </p:cSld>
  <p:clrMapOvr>
    <a:masterClrMapping/>
  </p:clrMapOvr>
  <p:transition spd="slow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863" y="156391"/>
            <a:ext cx="5619159" cy="2624432"/>
            <a:chOff x="0" y="0"/>
            <a:chExt cx="1142060" cy="533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249" cy="537638"/>
            </a:xfrm>
            <a:custGeom>
              <a:avLst/>
              <a:gdLst/>
              <a:ahLst/>
              <a:cxnLst/>
              <a:rect r="r" b="b" t="t" l="l"/>
              <a:pathLst>
                <a:path h="537638" w="1157249">
                  <a:moveTo>
                    <a:pt x="648437" y="0"/>
                  </a:moveTo>
                  <a:cubicBezTo>
                    <a:pt x="660964" y="0"/>
                    <a:pt x="673566" y="0"/>
                    <a:pt x="686068" y="0"/>
                  </a:cubicBezTo>
                  <a:cubicBezTo>
                    <a:pt x="785743" y="8909"/>
                    <a:pt x="848035" y="38564"/>
                    <a:pt x="876408" y="87090"/>
                  </a:cubicBezTo>
                  <a:cubicBezTo>
                    <a:pt x="1042583" y="80618"/>
                    <a:pt x="1157249" y="172373"/>
                    <a:pt x="1089772" y="262426"/>
                  </a:cubicBezTo>
                  <a:cubicBezTo>
                    <a:pt x="1114256" y="281349"/>
                    <a:pt x="1134683" y="302517"/>
                    <a:pt x="1142060" y="330926"/>
                  </a:cubicBezTo>
                  <a:cubicBezTo>
                    <a:pt x="1142060" y="339065"/>
                    <a:pt x="1142060" y="347184"/>
                    <a:pt x="1142060" y="355321"/>
                  </a:cubicBezTo>
                  <a:cubicBezTo>
                    <a:pt x="1120076" y="427627"/>
                    <a:pt x="1025475" y="476486"/>
                    <a:pt x="870168" y="463333"/>
                  </a:cubicBezTo>
                  <a:cubicBezTo>
                    <a:pt x="830208" y="500459"/>
                    <a:pt x="759104" y="537638"/>
                    <a:pt x="648460" y="533008"/>
                  </a:cubicBezTo>
                  <a:cubicBezTo>
                    <a:pt x="591270" y="530570"/>
                    <a:pt x="551483" y="516453"/>
                    <a:pt x="516648" y="499302"/>
                  </a:cubicBezTo>
                  <a:cubicBezTo>
                    <a:pt x="479958" y="513559"/>
                    <a:pt x="440221" y="524747"/>
                    <a:pt x="382808" y="524871"/>
                  </a:cubicBezTo>
                  <a:cubicBezTo>
                    <a:pt x="249981" y="525082"/>
                    <a:pt x="161125" y="470155"/>
                    <a:pt x="158971" y="394815"/>
                  </a:cubicBezTo>
                  <a:cubicBezTo>
                    <a:pt x="73581" y="377190"/>
                    <a:pt x="1574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7380" y="207816"/>
                    <a:pt x="72070" y="172776"/>
                    <a:pt x="163130" y="157922"/>
                  </a:cubicBezTo>
                  <a:cubicBezTo>
                    <a:pt x="157659" y="63818"/>
                    <a:pt x="339804" y="5016"/>
                    <a:pt x="489441" y="46474"/>
                  </a:cubicBezTo>
                  <a:cubicBezTo>
                    <a:pt x="525068" y="25973"/>
                    <a:pt x="575473" y="3613"/>
                    <a:pt x="648437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53534" y="50800"/>
              <a:ext cx="1034992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27473" y="3073973"/>
            <a:ext cx="6987099" cy="5231457"/>
          </a:xfrm>
          <a:custGeom>
            <a:avLst/>
            <a:gdLst/>
            <a:ahLst/>
            <a:cxnLst/>
            <a:rect r="r" b="b" t="t" l="l"/>
            <a:pathLst>
              <a:path h="5231457" w="6987099">
                <a:moveTo>
                  <a:pt x="0" y="0"/>
                </a:moveTo>
                <a:lnTo>
                  <a:pt x="6987098" y="0"/>
                </a:lnTo>
                <a:lnTo>
                  <a:pt x="6987098" y="5231457"/>
                </a:lnTo>
                <a:lnTo>
                  <a:pt x="0" y="5231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14571" y="3060103"/>
            <a:ext cx="7000768" cy="5259197"/>
          </a:xfrm>
          <a:custGeom>
            <a:avLst/>
            <a:gdLst/>
            <a:ahLst/>
            <a:cxnLst/>
            <a:rect r="r" b="b" t="t" l="l"/>
            <a:pathLst>
              <a:path h="5259197" w="7000768">
                <a:moveTo>
                  <a:pt x="0" y="0"/>
                </a:moveTo>
                <a:lnTo>
                  <a:pt x="7000768" y="0"/>
                </a:lnTo>
                <a:lnTo>
                  <a:pt x="7000768" y="5259197"/>
                </a:lnTo>
                <a:lnTo>
                  <a:pt x="0" y="5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1472" y="1075704"/>
            <a:ext cx="4557882" cy="104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b="true" sz="8588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I-Type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863" y="156391"/>
            <a:ext cx="5619159" cy="2624432"/>
            <a:chOff x="0" y="0"/>
            <a:chExt cx="1142060" cy="533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249" cy="537638"/>
            </a:xfrm>
            <a:custGeom>
              <a:avLst/>
              <a:gdLst/>
              <a:ahLst/>
              <a:cxnLst/>
              <a:rect r="r" b="b" t="t" l="l"/>
              <a:pathLst>
                <a:path h="537638" w="1157249">
                  <a:moveTo>
                    <a:pt x="648437" y="0"/>
                  </a:moveTo>
                  <a:cubicBezTo>
                    <a:pt x="660964" y="0"/>
                    <a:pt x="673566" y="0"/>
                    <a:pt x="686068" y="0"/>
                  </a:cubicBezTo>
                  <a:cubicBezTo>
                    <a:pt x="785743" y="8909"/>
                    <a:pt x="848035" y="38564"/>
                    <a:pt x="876408" y="87090"/>
                  </a:cubicBezTo>
                  <a:cubicBezTo>
                    <a:pt x="1042583" y="80618"/>
                    <a:pt x="1157249" y="172373"/>
                    <a:pt x="1089772" y="262426"/>
                  </a:cubicBezTo>
                  <a:cubicBezTo>
                    <a:pt x="1114256" y="281349"/>
                    <a:pt x="1134683" y="302517"/>
                    <a:pt x="1142060" y="330926"/>
                  </a:cubicBezTo>
                  <a:cubicBezTo>
                    <a:pt x="1142060" y="339065"/>
                    <a:pt x="1142060" y="347184"/>
                    <a:pt x="1142060" y="355321"/>
                  </a:cubicBezTo>
                  <a:cubicBezTo>
                    <a:pt x="1120076" y="427627"/>
                    <a:pt x="1025475" y="476486"/>
                    <a:pt x="870168" y="463333"/>
                  </a:cubicBezTo>
                  <a:cubicBezTo>
                    <a:pt x="830208" y="500459"/>
                    <a:pt x="759104" y="537638"/>
                    <a:pt x="648460" y="533008"/>
                  </a:cubicBezTo>
                  <a:cubicBezTo>
                    <a:pt x="591270" y="530570"/>
                    <a:pt x="551483" y="516453"/>
                    <a:pt x="516648" y="499302"/>
                  </a:cubicBezTo>
                  <a:cubicBezTo>
                    <a:pt x="479958" y="513559"/>
                    <a:pt x="440221" y="524747"/>
                    <a:pt x="382808" y="524871"/>
                  </a:cubicBezTo>
                  <a:cubicBezTo>
                    <a:pt x="249981" y="525082"/>
                    <a:pt x="161125" y="470155"/>
                    <a:pt x="158971" y="394815"/>
                  </a:cubicBezTo>
                  <a:cubicBezTo>
                    <a:pt x="73581" y="377190"/>
                    <a:pt x="1574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7380" y="207816"/>
                    <a:pt x="72070" y="172776"/>
                    <a:pt x="163130" y="157922"/>
                  </a:cubicBezTo>
                  <a:cubicBezTo>
                    <a:pt x="157659" y="63818"/>
                    <a:pt x="339804" y="5016"/>
                    <a:pt x="489441" y="46474"/>
                  </a:cubicBezTo>
                  <a:cubicBezTo>
                    <a:pt x="525068" y="25973"/>
                    <a:pt x="575473" y="3613"/>
                    <a:pt x="648437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53534" y="50800"/>
              <a:ext cx="1034992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27473" y="3152002"/>
            <a:ext cx="6987099" cy="5231457"/>
          </a:xfrm>
          <a:custGeom>
            <a:avLst/>
            <a:gdLst/>
            <a:ahLst/>
            <a:cxnLst/>
            <a:rect r="r" b="b" t="t" l="l"/>
            <a:pathLst>
              <a:path h="5231457" w="6987099">
                <a:moveTo>
                  <a:pt x="0" y="0"/>
                </a:moveTo>
                <a:lnTo>
                  <a:pt x="6987098" y="0"/>
                </a:lnTo>
                <a:lnTo>
                  <a:pt x="6987098" y="5231457"/>
                </a:lnTo>
                <a:lnTo>
                  <a:pt x="0" y="5231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14571" y="3152002"/>
            <a:ext cx="7000768" cy="5259197"/>
          </a:xfrm>
          <a:custGeom>
            <a:avLst/>
            <a:gdLst/>
            <a:ahLst/>
            <a:cxnLst/>
            <a:rect r="r" b="b" t="t" l="l"/>
            <a:pathLst>
              <a:path h="5259197" w="7000768">
                <a:moveTo>
                  <a:pt x="0" y="0"/>
                </a:moveTo>
                <a:lnTo>
                  <a:pt x="7000768" y="0"/>
                </a:lnTo>
                <a:lnTo>
                  <a:pt x="7000768" y="5259197"/>
                </a:lnTo>
                <a:lnTo>
                  <a:pt x="0" y="5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1472" y="1075704"/>
            <a:ext cx="4557882" cy="104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b="true" sz="8588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J-Type</a:t>
            </a:r>
          </a:p>
        </p:txBody>
      </p:sp>
    </p:spTree>
  </p:cSld>
  <p:clrMapOvr>
    <a:masterClrMapping/>
  </p:clrMapOvr>
  <p:transition spd="slow">
    <p:cover dir="lu"/>
  </p:transition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0855" y="191145"/>
            <a:ext cx="7813971" cy="2722051"/>
            <a:chOff x="0" y="0"/>
            <a:chExt cx="233323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3239" cy="812800"/>
            </a:xfrm>
            <a:custGeom>
              <a:avLst/>
              <a:gdLst/>
              <a:ahLst/>
              <a:cxnLst/>
              <a:rect r="r" b="b" t="t" l="l"/>
              <a:pathLst>
                <a:path h="812800" w="2333239">
                  <a:moveTo>
                    <a:pt x="2333239" y="406400"/>
                  </a:moveTo>
                  <a:lnTo>
                    <a:pt x="1926839" y="0"/>
                  </a:lnTo>
                  <a:lnTo>
                    <a:pt x="192683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926839" y="609600"/>
                  </a:lnTo>
                  <a:lnTo>
                    <a:pt x="1926839" y="812800"/>
                  </a:lnTo>
                  <a:lnTo>
                    <a:pt x="2333239" y="406400"/>
                  </a:ln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5100"/>
              <a:ext cx="223163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1477" y="1197853"/>
            <a:ext cx="6441875" cy="92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2"/>
              </a:lnSpc>
            </a:pPr>
            <a:r>
              <a:rPr lang="en-US" sz="7575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22730"/>
            <a:ext cx="16756483" cy="59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8072" indent="-519036" lvl="1">
              <a:lnSpc>
                <a:spcPts val="9616"/>
              </a:lnSpc>
              <a:buFont typeface="Arial"/>
              <a:buChar char="•"/>
            </a:pPr>
            <a:r>
              <a:rPr lang="en-US" sz="4808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Mostly completed.</a:t>
            </a:r>
          </a:p>
          <a:p>
            <a:pPr algn="l" marL="1038072" indent="-519036" lvl="1">
              <a:lnSpc>
                <a:spcPts val="9616"/>
              </a:lnSpc>
              <a:buFont typeface="Arial"/>
              <a:buChar char="•"/>
            </a:pPr>
            <a:r>
              <a:rPr lang="en-US" sz="4808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Meets the project requirements.</a:t>
            </a:r>
          </a:p>
          <a:p>
            <a:pPr algn="l" marL="1038072" indent="-519036" lvl="1">
              <a:lnSpc>
                <a:spcPts val="9616"/>
              </a:lnSpc>
              <a:buFont typeface="Arial"/>
              <a:buChar char="•"/>
            </a:pPr>
            <a:r>
              <a:rPr lang="en-US" sz="4808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Tested on FPGA.</a:t>
            </a:r>
          </a:p>
          <a:p>
            <a:pPr algn="l" marL="1038072" indent="-519036" lvl="1">
              <a:lnSpc>
                <a:spcPts val="9616"/>
              </a:lnSpc>
              <a:buFont typeface="Arial"/>
              <a:buChar char="•"/>
            </a:pPr>
            <a:r>
              <a:rPr lang="en-US" sz="4808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Ongoing work: Implementing debouncing for the swing on FPGA.</a:t>
            </a:r>
          </a:p>
        </p:txBody>
      </p:sp>
    </p:spTree>
  </p:cSld>
  <p:clrMapOvr>
    <a:masterClrMapping/>
  </p:clrMapOvr>
  <p:transition spd="slow">
    <p:cover dir="rd"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2057" y="2592749"/>
            <a:ext cx="14383885" cy="562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3"/>
              </a:lnSpc>
            </a:pPr>
            <a:r>
              <a:rPr lang="en-US" b="true" sz="16497" spc="1517">
                <a:solidFill>
                  <a:srgbClr val="0A0A0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THANKS FOR LISTENING</a:t>
            </a:r>
          </a:p>
        </p:txBody>
      </p:sp>
    </p:spTree>
  </p:cSld>
  <p:clrMapOvr>
    <a:masterClrMapping/>
  </p:clrMapOvr>
  <p:transition spd="slow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2533" y="2487272"/>
            <a:ext cx="4702143" cy="1543050"/>
            <a:chOff x="0" y="0"/>
            <a:chExt cx="1238424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8424" cy="406400"/>
            </a:xfrm>
            <a:custGeom>
              <a:avLst/>
              <a:gdLst/>
              <a:ahLst/>
              <a:cxnLst/>
              <a:rect r="r" b="b" t="t" l="l"/>
              <a:pathLst>
                <a:path h="406400" w="1238424">
                  <a:moveTo>
                    <a:pt x="103522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035224" y="406400"/>
                  </a:lnTo>
                  <a:lnTo>
                    <a:pt x="1238424" y="203200"/>
                  </a:lnTo>
                  <a:lnTo>
                    <a:pt x="1035224" y="0"/>
                  </a:lnTo>
                  <a:close/>
                </a:path>
              </a:pathLst>
            </a:custGeom>
            <a:solidFill>
              <a:srgbClr val="9973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24124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Overview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52533" y="4702134"/>
            <a:ext cx="4702143" cy="1543050"/>
            <a:chOff x="0" y="0"/>
            <a:chExt cx="123842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8424" cy="406400"/>
            </a:xfrm>
            <a:custGeom>
              <a:avLst/>
              <a:gdLst/>
              <a:ahLst/>
              <a:cxnLst/>
              <a:rect r="r" b="b" t="t" l="l"/>
              <a:pathLst>
                <a:path h="406400" w="1238424">
                  <a:moveTo>
                    <a:pt x="103522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035224" y="406400"/>
                  </a:lnTo>
                  <a:lnTo>
                    <a:pt x="1238424" y="203200"/>
                  </a:lnTo>
                  <a:lnTo>
                    <a:pt x="1035224" y="0"/>
                  </a:lnTo>
                  <a:close/>
                </a:path>
              </a:pathLst>
            </a:custGeom>
            <a:solidFill>
              <a:srgbClr val="9973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1124124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Testing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52533" y="6916997"/>
            <a:ext cx="4702143" cy="1543050"/>
            <a:chOff x="0" y="0"/>
            <a:chExt cx="123842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8424" cy="406400"/>
            </a:xfrm>
            <a:custGeom>
              <a:avLst/>
              <a:gdLst/>
              <a:ahLst/>
              <a:cxnLst/>
              <a:rect r="r" b="b" t="t" l="l"/>
              <a:pathLst>
                <a:path h="406400" w="1238424">
                  <a:moveTo>
                    <a:pt x="103522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035224" y="406400"/>
                  </a:lnTo>
                  <a:lnTo>
                    <a:pt x="1238424" y="203200"/>
                  </a:lnTo>
                  <a:lnTo>
                    <a:pt x="1035224" y="0"/>
                  </a:lnTo>
                  <a:close/>
                </a:path>
              </a:pathLst>
            </a:custGeom>
            <a:solidFill>
              <a:srgbClr val="9973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124124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CONCLUSION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70611" y="2121529"/>
            <a:ext cx="6799003" cy="679900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190" y="0"/>
                  </a:moveTo>
                  <a:lnTo>
                    <a:pt x="786610" y="0"/>
                  </a:lnTo>
                  <a:cubicBezTo>
                    <a:pt x="793556" y="0"/>
                    <a:pt x="800218" y="2759"/>
                    <a:pt x="805129" y="7671"/>
                  </a:cubicBezTo>
                  <a:cubicBezTo>
                    <a:pt x="810041" y="12582"/>
                    <a:pt x="812800" y="19244"/>
                    <a:pt x="812800" y="26190"/>
                  </a:cubicBezTo>
                  <a:lnTo>
                    <a:pt x="812800" y="786610"/>
                  </a:lnTo>
                  <a:cubicBezTo>
                    <a:pt x="812800" y="793556"/>
                    <a:pt x="810041" y="800218"/>
                    <a:pt x="805129" y="805129"/>
                  </a:cubicBezTo>
                  <a:cubicBezTo>
                    <a:pt x="800218" y="810041"/>
                    <a:pt x="793556" y="812800"/>
                    <a:pt x="786610" y="812800"/>
                  </a:cubicBezTo>
                  <a:lnTo>
                    <a:pt x="26190" y="812800"/>
                  </a:lnTo>
                  <a:cubicBezTo>
                    <a:pt x="19244" y="812800"/>
                    <a:pt x="12582" y="810041"/>
                    <a:pt x="7671" y="805129"/>
                  </a:cubicBezTo>
                  <a:cubicBezTo>
                    <a:pt x="2759" y="800218"/>
                    <a:pt x="0" y="793556"/>
                    <a:pt x="0" y="786610"/>
                  </a:cubicBezTo>
                  <a:lnTo>
                    <a:pt x="0" y="26190"/>
                  </a:lnTo>
                  <a:cubicBezTo>
                    <a:pt x="0" y="19244"/>
                    <a:pt x="2759" y="12582"/>
                    <a:pt x="7671" y="7671"/>
                  </a:cubicBezTo>
                  <a:cubicBezTo>
                    <a:pt x="12582" y="2759"/>
                    <a:pt x="19244" y="0"/>
                    <a:pt x="2619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3071" y="2470551"/>
            <a:ext cx="1543947" cy="1576493"/>
            <a:chOff x="0" y="0"/>
            <a:chExt cx="812800" cy="8299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29934"/>
            </a:xfrm>
            <a:custGeom>
              <a:avLst/>
              <a:gdLst/>
              <a:ahLst/>
              <a:cxnLst/>
              <a:rect r="r" b="b" t="t" l="l"/>
              <a:pathLst>
                <a:path h="829934" w="812800">
                  <a:moveTo>
                    <a:pt x="406400" y="0"/>
                  </a:moveTo>
                  <a:cubicBezTo>
                    <a:pt x="181951" y="0"/>
                    <a:pt x="0" y="185787"/>
                    <a:pt x="0" y="414967"/>
                  </a:cubicBezTo>
                  <a:cubicBezTo>
                    <a:pt x="0" y="644147"/>
                    <a:pt x="181951" y="829934"/>
                    <a:pt x="406400" y="829934"/>
                  </a:cubicBezTo>
                  <a:cubicBezTo>
                    <a:pt x="630849" y="829934"/>
                    <a:pt x="812800" y="644147"/>
                    <a:pt x="812800" y="414967"/>
                  </a:cubicBezTo>
                  <a:cubicBezTo>
                    <a:pt x="812800" y="18578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26969"/>
              <a:ext cx="660400" cy="779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39"/>
                </a:lnSpc>
              </a:pPr>
              <a:r>
                <a:rPr lang="en-US" sz="5599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3071" y="4668692"/>
            <a:ext cx="1543947" cy="1576493"/>
            <a:chOff x="0" y="0"/>
            <a:chExt cx="812800" cy="8299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29934"/>
            </a:xfrm>
            <a:custGeom>
              <a:avLst/>
              <a:gdLst/>
              <a:ahLst/>
              <a:cxnLst/>
              <a:rect r="r" b="b" t="t" l="l"/>
              <a:pathLst>
                <a:path h="829934" w="812800">
                  <a:moveTo>
                    <a:pt x="406400" y="0"/>
                  </a:moveTo>
                  <a:cubicBezTo>
                    <a:pt x="181951" y="0"/>
                    <a:pt x="0" y="185787"/>
                    <a:pt x="0" y="414967"/>
                  </a:cubicBezTo>
                  <a:cubicBezTo>
                    <a:pt x="0" y="644147"/>
                    <a:pt x="181951" y="829934"/>
                    <a:pt x="406400" y="829934"/>
                  </a:cubicBezTo>
                  <a:cubicBezTo>
                    <a:pt x="630849" y="829934"/>
                    <a:pt x="812800" y="644147"/>
                    <a:pt x="812800" y="414967"/>
                  </a:cubicBezTo>
                  <a:cubicBezTo>
                    <a:pt x="812800" y="18578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26969"/>
              <a:ext cx="660400" cy="779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39"/>
                </a:lnSpc>
              </a:pPr>
              <a:r>
                <a:rPr lang="en-US" sz="5599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03071" y="6883359"/>
            <a:ext cx="1543947" cy="1576493"/>
            <a:chOff x="0" y="0"/>
            <a:chExt cx="812800" cy="8299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29934"/>
            </a:xfrm>
            <a:custGeom>
              <a:avLst/>
              <a:gdLst/>
              <a:ahLst/>
              <a:cxnLst/>
              <a:rect r="r" b="b" t="t" l="l"/>
              <a:pathLst>
                <a:path h="829934" w="812800">
                  <a:moveTo>
                    <a:pt x="406400" y="0"/>
                  </a:moveTo>
                  <a:cubicBezTo>
                    <a:pt x="181951" y="0"/>
                    <a:pt x="0" y="185787"/>
                    <a:pt x="0" y="414967"/>
                  </a:cubicBezTo>
                  <a:cubicBezTo>
                    <a:pt x="0" y="644147"/>
                    <a:pt x="181951" y="829934"/>
                    <a:pt x="406400" y="829934"/>
                  </a:cubicBezTo>
                  <a:cubicBezTo>
                    <a:pt x="630849" y="829934"/>
                    <a:pt x="812800" y="644147"/>
                    <a:pt x="812800" y="414967"/>
                  </a:cubicBezTo>
                  <a:cubicBezTo>
                    <a:pt x="812800" y="18578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26969"/>
              <a:ext cx="660400" cy="779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39"/>
                </a:lnSpc>
              </a:pPr>
              <a:r>
                <a:rPr lang="en-US" sz="5599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880357" y="356868"/>
            <a:ext cx="4914265" cy="121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9"/>
              </a:lnSpc>
            </a:pPr>
            <a:r>
              <a:rPr lang="en-US" sz="7099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CONTENT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8063" y="142661"/>
            <a:ext cx="1978868" cy="197886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661556" y="1718989"/>
            <a:ext cx="971882" cy="28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5"/>
              </a:lnSpc>
            </a:pPr>
            <a:r>
              <a:rPr lang="en-US" b="true" sz="982" spc="3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BỬU DUY</a:t>
            </a:r>
          </a:p>
          <a:p>
            <a:pPr algn="ctr">
              <a:lnSpc>
                <a:spcPts val="1375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21538" y="225491"/>
            <a:ext cx="851918" cy="29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5"/>
              </a:lnSpc>
              <a:spcBef>
                <a:spcPct val="0"/>
              </a:spcBef>
            </a:pPr>
            <a:r>
              <a:rPr lang="en-US" b="true" sz="982" spc="41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TRƯƠNG</a:t>
            </a:r>
          </a:p>
        </p:txBody>
      </p:sp>
      <p:sp>
        <p:nvSpPr>
          <p:cNvPr name="Freeform 28" id="28"/>
          <p:cNvSpPr/>
          <p:nvPr/>
        </p:nvSpPr>
        <p:spPr>
          <a:xfrm flipH="false" flipV="true" rot="0">
            <a:off x="486577" y="506950"/>
            <a:ext cx="1321839" cy="1290190"/>
          </a:xfrm>
          <a:custGeom>
            <a:avLst/>
            <a:gdLst/>
            <a:ahLst/>
            <a:cxnLst/>
            <a:rect r="r" b="b" t="t" l="l"/>
            <a:pathLst>
              <a:path h="1290190" w="1321839">
                <a:moveTo>
                  <a:pt x="0" y="1290190"/>
                </a:moveTo>
                <a:lnTo>
                  <a:pt x="1321840" y="1290190"/>
                </a:lnTo>
                <a:lnTo>
                  <a:pt x="1321840" y="0"/>
                </a:lnTo>
                <a:lnTo>
                  <a:pt x="0" y="0"/>
                </a:lnTo>
                <a:lnTo>
                  <a:pt x="0" y="12901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86577" y="642687"/>
            <a:ext cx="1201443" cy="91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8"/>
              </a:lnSpc>
              <a:spcBef>
                <a:spcPct val="0"/>
              </a:spcBef>
            </a:pPr>
            <a:r>
              <a:rPr lang="en-US" sz="5241">
                <a:solidFill>
                  <a:srgbClr val="000000"/>
                </a:solidFill>
                <a:latin typeface="TS Kaewpet NP"/>
                <a:ea typeface="TS Kaewpet NP"/>
                <a:cs typeface="TS Kaewpet NP"/>
                <a:sym typeface="TS Kaewpet NP"/>
              </a:rPr>
              <a:t>BD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19175" y="321317"/>
            <a:ext cx="0" cy="1996147"/>
          </a:xfrm>
          <a:prstGeom prst="line">
            <a:avLst/>
          </a:prstGeom>
          <a:ln cap="flat" w="19050">
            <a:solidFill>
              <a:srgbClr val="EAE4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19175" y="440826"/>
            <a:ext cx="7534562" cy="1543050"/>
            <a:chOff x="0" y="0"/>
            <a:chExt cx="1984411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4411" cy="406400"/>
            </a:xfrm>
            <a:custGeom>
              <a:avLst/>
              <a:gdLst/>
              <a:ahLst/>
              <a:cxnLst/>
              <a:rect r="r" b="b" t="t" l="l"/>
              <a:pathLst>
                <a:path h="406400" w="1984411">
                  <a:moveTo>
                    <a:pt x="1781211" y="0"/>
                  </a:moveTo>
                  <a:cubicBezTo>
                    <a:pt x="1893436" y="0"/>
                    <a:pt x="1984411" y="90976"/>
                    <a:pt x="1984411" y="203200"/>
                  </a:cubicBezTo>
                  <a:cubicBezTo>
                    <a:pt x="1984411" y="315424"/>
                    <a:pt x="1893436" y="406400"/>
                    <a:pt x="1781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8441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94522" y="1983876"/>
            <a:ext cx="5264778" cy="6464838"/>
          </a:xfrm>
          <a:custGeom>
            <a:avLst/>
            <a:gdLst/>
            <a:ahLst/>
            <a:cxnLst/>
            <a:rect r="r" b="b" t="t" l="l"/>
            <a:pathLst>
              <a:path h="6464838" w="5264778">
                <a:moveTo>
                  <a:pt x="0" y="0"/>
                </a:moveTo>
                <a:lnTo>
                  <a:pt x="5264778" y="0"/>
                </a:lnTo>
                <a:lnTo>
                  <a:pt x="5264778" y="6464838"/>
                </a:lnTo>
                <a:lnTo>
                  <a:pt x="0" y="6464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26497" y="2317464"/>
            <a:ext cx="5919917" cy="6356958"/>
          </a:xfrm>
          <a:custGeom>
            <a:avLst/>
            <a:gdLst/>
            <a:ahLst/>
            <a:cxnLst/>
            <a:rect r="r" b="b" t="t" l="l"/>
            <a:pathLst>
              <a:path h="6356958" w="5919917">
                <a:moveTo>
                  <a:pt x="0" y="0"/>
                </a:moveTo>
                <a:lnTo>
                  <a:pt x="5919918" y="0"/>
                </a:lnTo>
                <a:lnTo>
                  <a:pt x="59199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3428" y="717051"/>
            <a:ext cx="6226055" cy="116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4"/>
              </a:lnSpc>
            </a:pPr>
            <a:r>
              <a:rPr lang="en-US" sz="9488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4522" y="8588697"/>
            <a:ext cx="5474737" cy="156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5"/>
              </a:lnSpc>
              <a:spcBef>
                <a:spcPct val="0"/>
              </a:spcBef>
            </a:pPr>
            <a:r>
              <a:rPr lang="en-US" b="true" sz="4525">
                <a:solidFill>
                  <a:srgbClr val="50312A"/>
                </a:solidFill>
                <a:latin typeface="Lora Bold"/>
                <a:ea typeface="Lora Bold"/>
                <a:cs typeface="Lora Bold"/>
                <a:sym typeface="Lora Bold"/>
              </a:rPr>
              <a:t>Program Counter Module</a:t>
            </a:r>
          </a:p>
        </p:txBody>
      </p:sp>
    </p:spTree>
  </p:cSld>
  <p:clrMapOvr>
    <a:masterClrMapping/>
  </p:clrMapOvr>
  <p:transition spd="slow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19175" y="321317"/>
            <a:ext cx="0" cy="1996147"/>
          </a:xfrm>
          <a:prstGeom prst="line">
            <a:avLst/>
          </a:prstGeom>
          <a:ln cap="flat" w="19050">
            <a:solidFill>
              <a:srgbClr val="EAE4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19175" y="440826"/>
            <a:ext cx="7534562" cy="1543050"/>
            <a:chOff x="0" y="0"/>
            <a:chExt cx="1984411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4411" cy="406400"/>
            </a:xfrm>
            <a:custGeom>
              <a:avLst/>
              <a:gdLst/>
              <a:ahLst/>
              <a:cxnLst/>
              <a:rect r="r" b="b" t="t" l="l"/>
              <a:pathLst>
                <a:path h="406400" w="1984411">
                  <a:moveTo>
                    <a:pt x="1781211" y="0"/>
                  </a:moveTo>
                  <a:cubicBezTo>
                    <a:pt x="1893436" y="0"/>
                    <a:pt x="1984411" y="90976"/>
                    <a:pt x="1984411" y="203200"/>
                  </a:cubicBezTo>
                  <a:cubicBezTo>
                    <a:pt x="1984411" y="315424"/>
                    <a:pt x="1893436" y="406400"/>
                    <a:pt x="1781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8441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72421" y="2317464"/>
            <a:ext cx="7186879" cy="5293957"/>
          </a:xfrm>
          <a:custGeom>
            <a:avLst/>
            <a:gdLst/>
            <a:ahLst/>
            <a:cxnLst/>
            <a:rect r="r" b="b" t="t" l="l"/>
            <a:pathLst>
              <a:path h="5293957" w="7186879">
                <a:moveTo>
                  <a:pt x="0" y="0"/>
                </a:moveTo>
                <a:lnTo>
                  <a:pt x="7186879" y="0"/>
                </a:lnTo>
                <a:lnTo>
                  <a:pt x="7186879" y="5293957"/>
                </a:lnTo>
                <a:lnTo>
                  <a:pt x="0" y="5293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69" r="-2659" b="-229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3428" y="717051"/>
            <a:ext cx="6226055" cy="116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4"/>
              </a:lnSpc>
            </a:pPr>
            <a:r>
              <a:rPr lang="en-US" sz="9488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19749" y="7864474"/>
            <a:ext cx="5778773" cy="158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50312A"/>
                </a:solidFill>
                <a:latin typeface="Lora Bold"/>
                <a:ea typeface="Lora Bold"/>
                <a:cs typeface="Lora Bold"/>
                <a:sym typeface="Lora Bold"/>
              </a:rPr>
              <a:t>Instruction Memory Module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3062247"/>
            <a:ext cx="8820016" cy="4498208"/>
          </a:xfrm>
          <a:custGeom>
            <a:avLst/>
            <a:gdLst/>
            <a:ahLst/>
            <a:cxnLst/>
            <a:rect r="r" b="b" t="t" l="l"/>
            <a:pathLst>
              <a:path h="4498208" w="8820016">
                <a:moveTo>
                  <a:pt x="0" y="0"/>
                </a:moveTo>
                <a:lnTo>
                  <a:pt x="8820016" y="0"/>
                </a:lnTo>
                <a:lnTo>
                  <a:pt x="8820016" y="4498208"/>
                </a:lnTo>
                <a:lnTo>
                  <a:pt x="0" y="4498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19175" y="321317"/>
            <a:ext cx="0" cy="1996147"/>
          </a:xfrm>
          <a:prstGeom prst="line">
            <a:avLst/>
          </a:prstGeom>
          <a:ln cap="flat" w="19050">
            <a:solidFill>
              <a:srgbClr val="EAE4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19175" y="440826"/>
            <a:ext cx="7534562" cy="1543050"/>
            <a:chOff x="0" y="0"/>
            <a:chExt cx="1984411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4411" cy="406400"/>
            </a:xfrm>
            <a:custGeom>
              <a:avLst/>
              <a:gdLst/>
              <a:ahLst/>
              <a:cxnLst/>
              <a:rect r="r" b="b" t="t" l="l"/>
              <a:pathLst>
                <a:path h="406400" w="1984411">
                  <a:moveTo>
                    <a:pt x="1781211" y="0"/>
                  </a:moveTo>
                  <a:cubicBezTo>
                    <a:pt x="1893436" y="0"/>
                    <a:pt x="1984411" y="90976"/>
                    <a:pt x="1984411" y="203200"/>
                  </a:cubicBezTo>
                  <a:cubicBezTo>
                    <a:pt x="1984411" y="315424"/>
                    <a:pt x="1893436" y="406400"/>
                    <a:pt x="1781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8441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84692" y="2286731"/>
            <a:ext cx="6374608" cy="5713537"/>
          </a:xfrm>
          <a:custGeom>
            <a:avLst/>
            <a:gdLst/>
            <a:ahLst/>
            <a:cxnLst/>
            <a:rect r="r" b="b" t="t" l="l"/>
            <a:pathLst>
              <a:path h="5713537" w="6374608">
                <a:moveTo>
                  <a:pt x="0" y="0"/>
                </a:moveTo>
                <a:lnTo>
                  <a:pt x="6374608" y="0"/>
                </a:lnTo>
                <a:lnTo>
                  <a:pt x="6374608" y="5713538"/>
                </a:lnTo>
                <a:lnTo>
                  <a:pt x="0" y="571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454290"/>
            <a:ext cx="9262595" cy="5545978"/>
          </a:xfrm>
          <a:custGeom>
            <a:avLst/>
            <a:gdLst/>
            <a:ahLst/>
            <a:cxnLst/>
            <a:rect r="r" b="b" t="t" l="l"/>
            <a:pathLst>
              <a:path h="5545978" w="9262595">
                <a:moveTo>
                  <a:pt x="0" y="0"/>
                </a:moveTo>
                <a:lnTo>
                  <a:pt x="9262595" y="0"/>
                </a:lnTo>
                <a:lnTo>
                  <a:pt x="9262595" y="5545979"/>
                </a:lnTo>
                <a:lnTo>
                  <a:pt x="0" y="5545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3428" y="717051"/>
            <a:ext cx="6226055" cy="116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4"/>
              </a:lnSpc>
            </a:pPr>
            <a:r>
              <a:rPr lang="en-US" sz="9488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13033" y="8041832"/>
            <a:ext cx="4717926" cy="106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b="true" sz="6299">
                <a:solidFill>
                  <a:srgbClr val="50312A"/>
                </a:solidFill>
                <a:latin typeface="Lora Bold"/>
                <a:ea typeface="Lora Bold"/>
                <a:cs typeface="Lora Bold"/>
                <a:sym typeface="Lora Bold"/>
              </a:rPr>
              <a:t>ALU Module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19175" y="321317"/>
            <a:ext cx="0" cy="1996147"/>
          </a:xfrm>
          <a:prstGeom prst="line">
            <a:avLst/>
          </a:prstGeom>
          <a:ln cap="flat" w="19050">
            <a:solidFill>
              <a:srgbClr val="EAE4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19175" y="440826"/>
            <a:ext cx="7534562" cy="1543050"/>
            <a:chOff x="0" y="0"/>
            <a:chExt cx="1984411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4411" cy="406400"/>
            </a:xfrm>
            <a:custGeom>
              <a:avLst/>
              <a:gdLst/>
              <a:ahLst/>
              <a:cxnLst/>
              <a:rect r="r" b="b" t="t" l="l"/>
              <a:pathLst>
                <a:path h="406400" w="1984411">
                  <a:moveTo>
                    <a:pt x="1781211" y="0"/>
                  </a:moveTo>
                  <a:cubicBezTo>
                    <a:pt x="1893436" y="0"/>
                    <a:pt x="1984411" y="90976"/>
                    <a:pt x="1984411" y="203200"/>
                  </a:cubicBezTo>
                  <a:cubicBezTo>
                    <a:pt x="1984411" y="315424"/>
                    <a:pt x="1893436" y="406400"/>
                    <a:pt x="1781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8441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10362" y="1983876"/>
            <a:ext cx="6570576" cy="6424563"/>
          </a:xfrm>
          <a:custGeom>
            <a:avLst/>
            <a:gdLst/>
            <a:ahLst/>
            <a:cxnLst/>
            <a:rect r="r" b="b" t="t" l="l"/>
            <a:pathLst>
              <a:path h="6424563" w="6570576">
                <a:moveTo>
                  <a:pt x="0" y="0"/>
                </a:moveTo>
                <a:lnTo>
                  <a:pt x="6570576" y="0"/>
                </a:lnTo>
                <a:lnTo>
                  <a:pt x="6570576" y="6424563"/>
                </a:lnTo>
                <a:lnTo>
                  <a:pt x="0" y="642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378477"/>
            <a:ext cx="8495470" cy="4789321"/>
          </a:xfrm>
          <a:custGeom>
            <a:avLst/>
            <a:gdLst/>
            <a:ahLst/>
            <a:cxnLst/>
            <a:rect r="r" b="b" t="t" l="l"/>
            <a:pathLst>
              <a:path h="4789321" w="8495470">
                <a:moveTo>
                  <a:pt x="0" y="0"/>
                </a:moveTo>
                <a:lnTo>
                  <a:pt x="8495470" y="0"/>
                </a:lnTo>
                <a:lnTo>
                  <a:pt x="8495470" y="4789322"/>
                </a:lnTo>
                <a:lnTo>
                  <a:pt x="0" y="4789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3428" y="717051"/>
            <a:ext cx="6226055" cy="116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4"/>
              </a:lnSpc>
            </a:pPr>
            <a:r>
              <a:rPr lang="en-US" sz="9488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94271" y="8424122"/>
            <a:ext cx="4802758" cy="106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b="true" sz="6299">
                <a:solidFill>
                  <a:srgbClr val="50312A"/>
                </a:solidFill>
                <a:latin typeface="Lora Bold"/>
                <a:ea typeface="Lora Bold"/>
                <a:cs typeface="Lora Bold"/>
                <a:sym typeface="Lora Bold"/>
              </a:rPr>
              <a:t>Mux</a:t>
            </a:r>
            <a:r>
              <a:rPr lang="en-US" b="true" sz="6299">
                <a:solidFill>
                  <a:srgbClr val="50312A"/>
                </a:solidFill>
                <a:latin typeface="Lora Bold"/>
                <a:ea typeface="Lora Bold"/>
                <a:cs typeface="Lora Bold"/>
                <a:sym typeface="Lora Bold"/>
              </a:rPr>
              <a:t> Module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19175" y="321317"/>
            <a:ext cx="0" cy="1996147"/>
          </a:xfrm>
          <a:prstGeom prst="line">
            <a:avLst/>
          </a:prstGeom>
          <a:ln cap="flat" w="19050">
            <a:solidFill>
              <a:srgbClr val="EAE4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19175" y="440826"/>
            <a:ext cx="7534562" cy="1543050"/>
            <a:chOff x="0" y="0"/>
            <a:chExt cx="1984411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4411" cy="406400"/>
            </a:xfrm>
            <a:custGeom>
              <a:avLst/>
              <a:gdLst/>
              <a:ahLst/>
              <a:cxnLst/>
              <a:rect r="r" b="b" t="t" l="l"/>
              <a:pathLst>
                <a:path h="406400" w="1984411">
                  <a:moveTo>
                    <a:pt x="1781211" y="0"/>
                  </a:moveTo>
                  <a:cubicBezTo>
                    <a:pt x="1893436" y="0"/>
                    <a:pt x="1984411" y="90976"/>
                    <a:pt x="1984411" y="203200"/>
                  </a:cubicBezTo>
                  <a:cubicBezTo>
                    <a:pt x="1984411" y="315424"/>
                    <a:pt x="1893436" y="406400"/>
                    <a:pt x="1781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8441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472203" y="4438032"/>
            <a:ext cx="3343594" cy="3157766"/>
          </a:xfrm>
          <a:custGeom>
            <a:avLst/>
            <a:gdLst/>
            <a:ahLst/>
            <a:cxnLst/>
            <a:rect r="r" b="b" t="t" l="l"/>
            <a:pathLst>
              <a:path h="3157766" w="3343594">
                <a:moveTo>
                  <a:pt x="0" y="0"/>
                </a:moveTo>
                <a:lnTo>
                  <a:pt x="3343594" y="0"/>
                </a:lnTo>
                <a:lnTo>
                  <a:pt x="3343594" y="3157766"/>
                </a:lnTo>
                <a:lnTo>
                  <a:pt x="0" y="315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9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317464"/>
            <a:ext cx="16413835" cy="1682418"/>
          </a:xfrm>
          <a:custGeom>
            <a:avLst/>
            <a:gdLst/>
            <a:ahLst/>
            <a:cxnLst/>
            <a:rect r="r" b="b" t="t" l="l"/>
            <a:pathLst>
              <a:path h="1682418" w="16413835">
                <a:moveTo>
                  <a:pt x="0" y="0"/>
                </a:moveTo>
                <a:lnTo>
                  <a:pt x="16413835" y="0"/>
                </a:lnTo>
                <a:lnTo>
                  <a:pt x="16413835" y="1682418"/>
                </a:lnTo>
                <a:lnTo>
                  <a:pt x="0" y="1682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3428" y="717051"/>
            <a:ext cx="6226055" cy="116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4"/>
              </a:lnSpc>
            </a:pPr>
            <a:r>
              <a:rPr lang="en-US" sz="9488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64045" y="8404223"/>
            <a:ext cx="6455489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50312A"/>
                </a:solidFill>
                <a:latin typeface="Lora Bold"/>
                <a:ea typeface="Lora Bold"/>
                <a:cs typeface="Lora Bold"/>
                <a:sym typeface="Lora Bold"/>
              </a:rPr>
              <a:t> Sign Extend Module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19175" y="321317"/>
            <a:ext cx="0" cy="1996147"/>
          </a:xfrm>
          <a:prstGeom prst="line">
            <a:avLst/>
          </a:prstGeom>
          <a:ln cap="flat" w="19050">
            <a:solidFill>
              <a:srgbClr val="EAE4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19175" y="440826"/>
            <a:ext cx="7534562" cy="1543050"/>
            <a:chOff x="0" y="0"/>
            <a:chExt cx="1984411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4411" cy="406400"/>
            </a:xfrm>
            <a:custGeom>
              <a:avLst/>
              <a:gdLst/>
              <a:ahLst/>
              <a:cxnLst/>
              <a:rect r="r" b="b" t="t" l="l"/>
              <a:pathLst>
                <a:path h="406400" w="1984411">
                  <a:moveTo>
                    <a:pt x="1781211" y="0"/>
                  </a:moveTo>
                  <a:cubicBezTo>
                    <a:pt x="1893436" y="0"/>
                    <a:pt x="1984411" y="90976"/>
                    <a:pt x="1984411" y="203200"/>
                  </a:cubicBezTo>
                  <a:cubicBezTo>
                    <a:pt x="1984411" y="315424"/>
                    <a:pt x="1893436" y="406400"/>
                    <a:pt x="1781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8441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51091" y="6769631"/>
            <a:ext cx="3348393" cy="2773003"/>
          </a:xfrm>
          <a:custGeom>
            <a:avLst/>
            <a:gdLst/>
            <a:ahLst/>
            <a:cxnLst/>
            <a:rect r="r" b="b" t="t" l="l"/>
            <a:pathLst>
              <a:path h="2773003" w="3348393">
                <a:moveTo>
                  <a:pt x="0" y="0"/>
                </a:moveTo>
                <a:lnTo>
                  <a:pt x="3348392" y="0"/>
                </a:lnTo>
                <a:lnTo>
                  <a:pt x="3348392" y="2773003"/>
                </a:lnTo>
                <a:lnTo>
                  <a:pt x="0" y="2773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7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53966" y="2317464"/>
            <a:ext cx="14380069" cy="4134270"/>
          </a:xfrm>
          <a:custGeom>
            <a:avLst/>
            <a:gdLst/>
            <a:ahLst/>
            <a:cxnLst/>
            <a:rect r="r" b="b" t="t" l="l"/>
            <a:pathLst>
              <a:path h="4134270" w="14380069">
                <a:moveTo>
                  <a:pt x="0" y="0"/>
                </a:moveTo>
                <a:lnTo>
                  <a:pt x="14380068" y="0"/>
                </a:lnTo>
                <a:lnTo>
                  <a:pt x="14380068" y="4134270"/>
                </a:lnTo>
                <a:lnTo>
                  <a:pt x="0" y="4134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3428" y="717051"/>
            <a:ext cx="6226055" cy="116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4"/>
              </a:lnSpc>
            </a:pPr>
            <a:r>
              <a:rPr lang="en-US" sz="9488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3737" y="7681469"/>
            <a:ext cx="6455489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50312A"/>
                </a:solidFill>
                <a:latin typeface="Lora Bold"/>
                <a:ea typeface="Lora Bold"/>
                <a:cs typeface="Lora Bold"/>
                <a:sym typeface="Lora Bold"/>
              </a:rPr>
              <a:t> Register File Module</a:t>
            </a:r>
          </a:p>
        </p:txBody>
      </p: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19175" y="321317"/>
            <a:ext cx="0" cy="1996147"/>
          </a:xfrm>
          <a:prstGeom prst="line">
            <a:avLst/>
          </a:prstGeom>
          <a:ln cap="flat" w="19050">
            <a:solidFill>
              <a:srgbClr val="EAE4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19175" y="440826"/>
            <a:ext cx="7534562" cy="1543050"/>
            <a:chOff x="0" y="0"/>
            <a:chExt cx="1984411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4411" cy="406400"/>
            </a:xfrm>
            <a:custGeom>
              <a:avLst/>
              <a:gdLst/>
              <a:ahLst/>
              <a:cxnLst/>
              <a:rect r="r" b="b" t="t" l="l"/>
              <a:pathLst>
                <a:path h="406400" w="1984411">
                  <a:moveTo>
                    <a:pt x="1781211" y="0"/>
                  </a:moveTo>
                  <a:cubicBezTo>
                    <a:pt x="1893436" y="0"/>
                    <a:pt x="1984411" y="90976"/>
                    <a:pt x="1984411" y="203200"/>
                  </a:cubicBezTo>
                  <a:cubicBezTo>
                    <a:pt x="1984411" y="315424"/>
                    <a:pt x="1893436" y="406400"/>
                    <a:pt x="1781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A2E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8441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03550" y="3020842"/>
            <a:ext cx="6353333" cy="4801374"/>
          </a:xfrm>
          <a:custGeom>
            <a:avLst/>
            <a:gdLst/>
            <a:ahLst/>
            <a:cxnLst/>
            <a:rect r="r" b="b" t="t" l="l"/>
            <a:pathLst>
              <a:path h="4801374" w="6353333">
                <a:moveTo>
                  <a:pt x="0" y="0"/>
                </a:moveTo>
                <a:lnTo>
                  <a:pt x="6353333" y="0"/>
                </a:lnTo>
                <a:lnTo>
                  <a:pt x="6353333" y="4801374"/>
                </a:lnTo>
                <a:lnTo>
                  <a:pt x="0" y="48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369999"/>
            <a:ext cx="8919693" cy="4103059"/>
          </a:xfrm>
          <a:custGeom>
            <a:avLst/>
            <a:gdLst/>
            <a:ahLst/>
            <a:cxnLst/>
            <a:rect r="r" b="b" t="t" l="l"/>
            <a:pathLst>
              <a:path h="4103059" w="8919693">
                <a:moveTo>
                  <a:pt x="0" y="0"/>
                </a:moveTo>
                <a:lnTo>
                  <a:pt x="8919693" y="0"/>
                </a:lnTo>
                <a:lnTo>
                  <a:pt x="8919693" y="4103059"/>
                </a:lnTo>
                <a:lnTo>
                  <a:pt x="0" y="4103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3428" y="717051"/>
            <a:ext cx="6226055" cy="116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4"/>
              </a:lnSpc>
            </a:pPr>
            <a:r>
              <a:rPr lang="en-US" sz="9488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84351" y="8404223"/>
            <a:ext cx="6872532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50312A"/>
                </a:solidFill>
                <a:latin typeface="Lora Bold"/>
                <a:ea typeface="Lora Bold"/>
                <a:cs typeface="Lora Bold"/>
                <a:sym typeface="Lora Bold"/>
              </a:rPr>
              <a:t> Data Memory Module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DAF_01HsvSI</dc:identifier>
  <dcterms:modified xsi:type="dcterms:W3CDTF">2011-08-01T06:04:30Z</dcterms:modified>
  <cp:revision>1</cp:revision>
  <dc:title>Classy Fashion Style Presentation</dc:title>
</cp:coreProperties>
</file>